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6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George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George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George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George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George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George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black. George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pink. George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George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(54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(9)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(45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(5)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(7)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(21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(7)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George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(14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14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6FF69C8-DE17-99BE-0BB8-F6EB658B8EA4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044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1592</TotalTime>
  <Words>294</Words>
  <Application>Microsoft Macintosh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19</cp:revision>
  <dcterms:created xsi:type="dcterms:W3CDTF">2022-02-01T11:05:46Z</dcterms:created>
  <dcterms:modified xsi:type="dcterms:W3CDTF">2023-12-04T16:30:05Z</dcterms:modified>
</cp:coreProperties>
</file>